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92" r:id="rId7"/>
    <p:sldId id="288" r:id="rId8"/>
    <p:sldId id="289" r:id="rId9"/>
    <p:sldId id="271" r:id="rId10"/>
    <p:sldId id="285" r:id="rId11"/>
    <p:sldId id="286" r:id="rId12"/>
    <p:sldId id="274" r:id="rId13"/>
    <p:sldId id="275" r:id="rId14"/>
    <p:sldId id="276" r:id="rId15"/>
    <p:sldId id="261" r:id="rId16"/>
    <p:sldId id="277" r:id="rId17"/>
    <p:sldId id="278" r:id="rId18"/>
    <p:sldId id="262" r:id="rId19"/>
  </p:sldIdLst>
  <p:sldSz cx="13004800" cy="9753600"/>
  <p:notesSz cx="6858000" cy="9144000"/>
  <p:defaultTextStyle>
    <a:lvl1pPr algn="ctr" defTabSz="584200">
      <a:defRPr sz="3400">
        <a:latin typeface="+mn-lt"/>
        <a:ea typeface="+mn-ea"/>
        <a:cs typeface="+mn-cs"/>
        <a:sym typeface="Helvetica Light"/>
      </a:defRPr>
    </a:lvl1pPr>
    <a:lvl2pPr indent="228600" algn="ctr" defTabSz="584200">
      <a:defRPr sz="3400">
        <a:latin typeface="+mn-lt"/>
        <a:ea typeface="+mn-ea"/>
        <a:cs typeface="+mn-cs"/>
        <a:sym typeface="Helvetica Light"/>
      </a:defRPr>
    </a:lvl2pPr>
    <a:lvl3pPr indent="457200" algn="ctr" defTabSz="584200">
      <a:defRPr sz="3400">
        <a:latin typeface="+mn-lt"/>
        <a:ea typeface="+mn-ea"/>
        <a:cs typeface="+mn-cs"/>
        <a:sym typeface="Helvetica Light"/>
      </a:defRPr>
    </a:lvl3pPr>
    <a:lvl4pPr indent="685800" algn="ctr" defTabSz="584200">
      <a:defRPr sz="3400">
        <a:latin typeface="+mn-lt"/>
        <a:ea typeface="+mn-ea"/>
        <a:cs typeface="+mn-cs"/>
        <a:sym typeface="Helvetica Light"/>
      </a:defRPr>
    </a:lvl4pPr>
    <a:lvl5pPr indent="914400" algn="ctr" defTabSz="584200">
      <a:defRPr sz="3400">
        <a:latin typeface="+mn-lt"/>
        <a:ea typeface="+mn-ea"/>
        <a:cs typeface="+mn-cs"/>
        <a:sym typeface="Helvetica Light"/>
      </a:defRPr>
    </a:lvl5pPr>
    <a:lvl6pPr indent="1143000" algn="ctr" defTabSz="584200">
      <a:defRPr sz="3400">
        <a:latin typeface="+mn-lt"/>
        <a:ea typeface="+mn-ea"/>
        <a:cs typeface="+mn-cs"/>
        <a:sym typeface="Helvetica Light"/>
      </a:defRPr>
    </a:lvl6pPr>
    <a:lvl7pPr indent="1371600" algn="ctr" defTabSz="584200">
      <a:defRPr sz="3400">
        <a:latin typeface="+mn-lt"/>
        <a:ea typeface="+mn-ea"/>
        <a:cs typeface="+mn-cs"/>
        <a:sym typeface="Helvetica Light"/>
      </a:defRPr>
    </a:lvl7pPr>
    <a:lvl8pPr indent="1600200" algn="ctr" defTabSz="584200">
      <a:defRPr sz="3400">
        <a:latin typeface="+mn-lt"/>
        <a:ea typeface="+mn-ea"/>
        <a:cs typeface="+mn-cs"/>
        <a:sym typeface="Helvetica Light"/>
      </a:defRPr>
    </a:lvl8pPr>
    <a:lvl9pPr indent="1828800" algn="ctr" defTabSz="584200">
      <a:defRPr sz="34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ki Holmes" initials="NH" lastIdx="1" clrIdx="0">
    <p:extLst>
      <p:ext uri="{19B8F6BF-5375-455C-9EA6-DF929625EA0E}">
        <p15:presenceInfo xmlns:p15="http://schemas.microsoft.com/office/powerpoint/2012/main" userId="S::nikki@danielmorcombe.com.au::053b799c-8018-4e54-86e9-fe6e32689e87" providerId="AD"/>
      </p:ext>
    </p:extLst>
  </p:cmAuthor>
  <p:cmAuthor id="2" name="Georgia Grayson" initials="GG" lastIdx="2" clrIdx="1">
    <p:extLst>
      <p:ext uri="{19B8F6BF-5375-455C-9EA6-DF929625EA0E}">
        <p15:presenceInfo xmlns:p15="http://schemas.microsoft.com/office/powerpoint/2012/main" userId="S::georgia@danielmorcombe.com.au::0428f969-2006-489e-8424-00a3006b33bb" providerId="AD"/>
      </p:ext>
    </p:extLst>
  </p:cmAuthor>
  <p:cmAuthor id="3" name="Bianca" initials="B" lastIdx="1" clrIdx="2">
    <p:extLst>
      <p:ext uri="{19B8F6BF-5375-455C-9EA6-DF929625EA0E}">
        <p15:presenceInfo xmlns:p15="http://schemas.microsoft.com/office/powerpoint/2012/main" userId="Bianca" providerId="None"/>
      </p:ext>
    </p:extLst>
  </p:cmAuthor>
  <p:cmAuthor id="4" name="Bianca Davis" initials="BD" lastIdx="1" clrIdx="3">
    <p:extLst>
      <p:ext uri="{19B8F6BF-5375-455C-9EA6-DF929625EA0E}">
        <p15:presenceInfo xmlns:p15="http://schemas.microsoft.com/office/powerpoint/2012/main" userId="S::bianca@danielmorcombe.com.au::0e1dfa52-fbb9-4df6-b99b-33a442126c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D1C2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E2675-939E-4342-BC8E-9194BC917F15}" v="21" dt="2021-08-02T22:52:09.894"/>
    <p1510:client id="{B7E390A1-7834-45DC-BCE8-4CFBAD9D694E}" v="1" dt="2021-08-05T04:34:16.23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0"/>
    <p:restoredTop sz="94701"/>
  </p:normalViewPr>
  <p:slideViewPr>
    <p:cSldViewPr snapToGrid="0">
      <p:cViewPr varScale="1">
        <p:scale>
          <a:sx n="112" d="100"/>
          <a:sy n="112" d="100"/>
        </p:scale>
        <p:origin x="2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Davis" userId="S::bianca@danielmorcombe.com.au::0e1dfa52-fbb9-4df6-b99b-33a442126c8a" providerId="AD" clId="Web-{B7E390A1-7834-45DC-BCE8-4CFBAD9D694E}"/>
    <pc:docChg chg="modSld">
      <pc:chgData name="Bianca Davis" userId="S::bianca@danielmorcombe.com.au::0e1dfa52-fbb9-4df6-b99b-33a442126c8a" providerId="AD" clId="Web-{B7E390A1-7834-45DC-BCE8-4CFBAD9D694E}" dt="2021-08-05T04:34:16.238" v="0" actId="1076"/>
      <pc:docMkLst>
        <pc:docMk/>
      </pc:docMkLst>
      <pc:sldChg chg="modSp">
        <pc:chgData name="Bianca Davis" userId="S::bianca@danielmorcombe.com.au::0e1dfa52-fbb9-4df6-b99b-33a442126c8a" providerId="AD" clId="Web-{B7E390A1-7834-45DC-BCE8-4CFBAD9D694E}" dt="2021-08-05T04:34:16.238" v="0" actId="1076"/>
        <pc:sldMkLst>
          <pc:docMk/>
          <pc:sldMk cId="1297529108" sldId="271"/>
        </pc:sldMkLst>
        <pc:spChg chg="mod">
          <ac:chgData name="Bianca Davis" userId="S::bianca@danielmorcombe.com.au::0e1dfa52-fbb9-4df6-b99b-33a442126c8a" providerId="AD" clId="Web-{B7E390A1-7834-45DC-BCE8-4CFBAD9D694E}" dt="2021-08-05T04:34:16.238" v="0" actId="1076"/>
          <ac:spMkLst>
            <pc:docMk/>
            <pc:sldMk cId="1297529108" sldId="271"/>
            <ac:spMk id="23" creationId="{00000000-0000-0000-0000-000000000000}"/>
          </ac:spMkLst>
        </pc:spChg>
      </pc:sldChg>
    </pc:docChg>
  </pc:docChgLst>
  <pc:docChgLst>
    <pc:chgData name="Bianca" userId="0e1dfa52-fbb9-4df6-b99b-33a442126c8a" providerId="ADAL" clId="{8D9E2675-939E-4342-BC8E-9194BC917F15}"/>
    <pc:docChg chg="custSel addSld delSld modSld">
      <pc:chgData name="Bianca" userId="0e1dfa52-fbb9-4df6-b99b-33a442126c8a" providerId="ADAL" clId="{8D9E2675-939E-4342-BC8E-9194BC917F15}" dt="2021-08-04T02:01:57.510" v="20" actId="1592"/>
      <pc:docMkLst>
        <pc:docMk/>
      </pc:docMkLst>
      <pc:sldChg chg="modSp mod addCm delCm modCm">
        <pc:chgData name="Bianca" userId="0e1dfa52-fbb9-4df6-b99b-33a442126c8a" providerId="ADAL" clId="{8D9E2675-939E-4342-BC8E-9194BC917F15}" dt="2021-08-04T02:01:57.510" v="20" actId="1592"/>
        <pc:sldMkLst>
          <pc:docMk/>
          <pc:sldMk cId="1297529108" sldId="271"/>
        </pc:sldMkLst>
        <pc:spChg chg="mod">
          <ac:chgData name="Bianca" userId="0e1dfa52-fbb9-4df6-b99b-33a442126c8a" providerId="ADAL" clId="{8D9E2675-939E-4342-BC8E-9194BC917F15}" dt="2021-08-02T22:45:58.741" v="15" actId="20577"/>
          <ac:spMkLst>
            <pc:docMk/>
            <pc:sldMk cId="1297529108" sldId="271"/>
            <ac:spMk id="23" creationId="{00000000-0000-0000-0000-000000000000}"/>
          </ac:spMkLst>
        </pc:spChg>
      </pc:sldChg>
      <pc:sldChg chg="new del">
        <pc:chgData name="Bianca" userId="0e1dfa52-fbb9-4df6-b99b-33a442126c8a" providerId="ADAL" clId="{8D9E2675-939E-4342-BC8E-9194BC917F15}" dt="2021-08-02T22:52:58.560" v="18" actId="2696"/>
        <pc:sldMkLst>
          <pc:docMk/>
          <pc:sldMk cId="1307661637" sldId="279"/>
        </pc:sldMkLst>
      </pc:sldChg>
    </pc:docChg>
  </pc:docChgLst>
  <pc:docChgLst>
    <pc:chgData name="Bianca Davis" userId="S::bianca@danielmorcombe.com.au::0e1dfa52-fbb9-4df6-b99b-33a442126c8a" providerId="AD" clId="Web-{F71C883C-D986-5CDD-E9DF-4D8A097DB735}"/>
    <pc:docChg chg="">
      <pc:chgData name="Bianca Davis" userId="S::bianca@danielmorcombe.com.au::0e1dfa52-fbb9-4df6-b99b-33a442126c8a" providerId="AD" clId="Web-{F71C883C-D986-5CDD-E9DF-4D8A097DB735}" dt="2021-08-02T23:16:53.839" v="0"/>
      <pc:docMkLst>
        <pc:docMk/>
      </pc:docMkLst>
      <pc:sldChg chg="addCm">
        <pc:chgData name="Bianca Davis" userId="S::bianca@danielmorcombe.com.au::0e1dfa52-fbb9-4df6-b99b-33a442126c8a" providerId="AD" clId="Web-{F71C883C-D986-5CDD-E9DF-4D8A097DB735}" dt="2021-08-02T23:16:53.839" v="0"/>
        <pc:sldMkLst>
          <pc:docMk/>
          <pc:sldMk cId="1297529108" sldId="271"/>
        </pc:sldMkLst>
      </pc:sldChg>
    </pc:docChg>
  </pc:docChgLst>
  <pc:docChgLst>
    <pc:chgData name="Bianca Davis" userId="S::bianca@danielmorcombe.com.au::0e1dfa52-fbb9-4df6-b99b-33a442126c8a" providerId="AD" clId="Web-{163C75CA-1326-4263-A64F-F6DDCCCF2CCD}"/>
    <pc:docChg chg="modSld">
      <pc:chgData name="Bianca Davis" userId="S::bianca@danielmorcombe.com.au::0e1dfa52-fbb9-4df6-b99b-33a442126c8a" providerId="AD" clId="Web-{163C75CA-1326-4263-A64F-F6DDCCCF2CCD}" dt="2021-08-03T01:27:42.079" v="377"/>
      <pc:docMkLst>
        <pc:docMk/>
      </pc:docMkLst>
      <pc:sldChg chg="modSp">
        <pc:chgData name="Bianca Davis" userId="S::bianca@danielmorcombe.com.au::0e1dfa52-fbb9-4df6-b99b-33a442126c8a" providerId="AD" clId="Web-{163C75CA-1326-4263-A64F-F6DDCCCF2CCD}" dt="2021-08-03T01:27:42.079" v="377"/>
        <pc:sldMkLst>
          <pc:docMk/>
          <pc:sldMk cId="1297529108" sldId="271"/>
        </pc:sldMkLst>
        <pc:spChg chg="mod">
          <ac:chgData name="Bianca Davis" userId="S::bianca@danielmorcombe.com.au::0e1dfa52-fbb9-4df6-b99b-33a442126c8a" providerId="AD" clId="Web-{163C75CA-1326-4263-A64F-F6DDCCCF2CCD}" dt="2021-08-03T01:27:42.079" v="377"/>
          <ac:spMkLst>
            <pc:docMk/>
            <pc:sldMk cId="1297529108" sldId="271"/>
            <ac:spMk id="23" creationId="{00000000-0000-0000-0000-000000000000}"/>
          </ac:spMkLst>
        </pc:spChg>
      </pc:sldChg>
    </pc:docChg>
  </pc:docChgLst>
  <pc:docChgLst>
    <pc:chgData name="Nikki Holmes" userId="S::nikki@danielmorcombe.com.au::053b799c-8018-4e54-86e9-fe6e32689e87" providerId="AD" clId="Web-{34B415C4-7AEF-442C-A08C-EB04CAF1EE84}"/>
    <pc:docChg chg="">
      <pc:chgData name="Nikki Holmes" userId="S::nikki@danielmorcombe.com.au::053b799c-8018-4e54-86e9-fe6e32689e87" providerId="AD" clId="Web-{34B415C4-7AEF-442C-A08C-EB04CAF1EE84}" dt="2021-08-02T22:20:39.903" v="0"/>
      <pc:docMkLst>
        <pc:docMk/>
      </pc:docMkLst>
      <pc:sldChg chg="addCm">
        <pc:chgData name="Nikki Holmes" userId="S::nikki@danielmorcombe.com.au::053b799c-8018-4e54-86e9-fe6e32689e87" providerId="AD" clId="Web-{34B415C4-7AEF-442C-A08C-EB04CAF1EE84}" dt="2021-08-02T22:20:39.903" v="0"/>
        <pc:sldMkLst>
          <pc:docMk/>
          <pc:sldMk cId="1297529108" sldId="271"/>
        </pc:sldMkLst>
      </pc:sldChg>
    </pc:docChg>
  </pc:docChgLst>
  <pc:docChgLst>
    <pc:chgData name="Georgia Grayson" userId="S::georgia@danielmorcombe.com.au::0428f969-2006-489e-8424-00a3006b33bb" providerId="AD" clId="Web-{2E4D441F-8D5E-414C-8085-BFF686BF38E6}"/>
    <pc:docChg chg="">
      <pc:chgData name="Georgia Grayson" userId="S::georgia@danielmorcombe.com.au::0428f969-2006-489e-8424-00a3006b33bb" providerId="AD" clId="Web-{2E4D441F-8D5E-414C-8085-BFF686BF38E6}" dt="2021-08-02T22:38:58.343" v="0"/>
      <pc:docMkLst>
        <pc:docMk/>
      </pc:docMkLst>
      <pc:sldChg chg="addCm">
        <pc:chgData name="Georgia Grayson" userId="S::georgia@danielmorcombe.com.au::0428f969-2006-489e-8424-00a3006b33bb" providerId="AD" clId="Web-{2E4D441F-8D5E-414C-8085-BFF686BF38E6}" dt="2021-08-02T22:38:58.343" v="0"/>
        <pc:sldMkLst>
          <pc:docMk/>
          <pc:sldMk cId="1297529108" sldId="271"/>
        </pc:sldMkLst>
      </pc:sldChg>
    </pc:docChg>
  </pc:docChgLst>
  <pc:docChgLst>
    <pc:chgData name="Georgia Grayson" userId="S::georgia@danielmorcombe.com.au::0428f969-2006-489e-8424-00a3006b33bb" providerId="AD" clId="Web-{ABC9350D-5FCF-D247-9CE3-2F6E20863953}"/>
    <pc:docChg chg="">
      <pc:chgData name="Georgia Grayson" userId="S::georgia@danielmorcombe.com.au::0428f969-2006-489e-8424-00a3006b33bb" providerId="AD" clId="Web-{ABC9350D-5FCF-D247-9CE3-2F6E20863953}" dt="2021-08-02T23:13:51.599" v="0"/>
      <pc:docMkLst>
        <pc:docMk/>
      </pc:docMkLst>
      <pc:sldChg chg="addCm">
        <pc:chgData name="Georgia Grayson" userId="S::georgia@danielmorcombe.com.au::0428f969-2006-489e-8424-00a3006b33bb" providerId="AD" clId="Web-{ABC9350D-5FCF-D247-9CE3-2F6E20863953}" dt="2021-08-02T23:13:51.599" v="0"/>
        <pc:sldMkLst>
          <pc:docMk/>
          <pc:sldMk cId="1297529108" sldId="2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1D-4CBE-83B2-C4B4C1447C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61D-4CBE-83B2-C4B4C1447C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1D-4CBE-83B2-C4B4C1447C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1D-4CBE-83B2-C4B4C1447C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CC-4989-9F7A-CBDDA5F0D2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CC-4989-9F7A-CBDDA5F0D2E0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D-4CBE-83B2-C4B4C1447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B-4615-906A-231FC57291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3B-4615-906A-231FC57291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3B-4615-906A-231FC57291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3B-4615-906A-231FC57291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3B-4615-906A-231FC57291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3B-4615-906A-231FC572912D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3B-4615-906A-231FC5729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A3-4B2F-AC47-789E8A4105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A3-4B2F-AC47-789E8A4105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A3-4B2F-AC47-789E8A4105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A3-4B2F-AC47-789E8A4105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A3-4B2F-AC47-789E8A4105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A3-4B2F-AC47-789E8A41051B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A3-4B2F-AC47-789E8A410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1D-4CBE-83B2-C4B4C1447C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61D-4CBE-83B2-C4B4C1447C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1D-4CBE-83B2-C4B4C1447C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1D-4CBE-83B2-C4B4C1447C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53-40AA-BD2E-60DF814ACB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53-40AA-BD2E-60DF814ACB45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D-4CBE-83B2-C4B4C1447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B-4615-906A-231FC57291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3B-4615-906A-231FC57291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3B-4615-906A-231FC57291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3B-4615-906A-231FC57291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3B-4615-906A-231FC57291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3B-4615-906A-231FC572912D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3B-4615-906A-231FC5729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A3-4B2F-AC47-789E8A4105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A3-4B2F-AC47-789E8A4105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A3-4B2F-AC47-789E8A4105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A3-4B2F-AC47-789E8A4105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A3-4B2F-AC47-789E8A4105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A3-4B2F-AC47-789E8A41051B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A3-4B2F-AC47-789E8A410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1D-4CBE-83B2-C4B4C1447C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61D-4CBE-83B2-C4B4C1447C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1D-4CBE-83B2-C4B4C1447C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1D-4CBE-83B2-C4B4C1447C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53-40AA-BD2E-60DF814ACB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53-40AA-BD2E-60DF814ACB45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D-4CBE-83B2-C4B4C1447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B-4615-906A-231FC57291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3B-4615-906A-231FC57291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3B-4615-906A-231FC57291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3B-4615-906A-231FC57291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3B-4615-906A-231FC57291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3B-4615-906A-231FC572912D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3B-4615-906A-231FC5729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A3-4B2F-AC47-789E8A4105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A3-4B2F-AC47-789E8A4105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A3-4B2F-AC47-789E8A4105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A3-4B2F-AC47-789E8A4105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A3-4B2F-AC47-789E8A4105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A3-4B2F-AC47-789E8A41051B}"/>
              </c:ext>
            </c:extLst>
          </c:dPt>
          <c:cat>
            <c:strRef>
              <c:f>Sheet1!$A$2:$A$7</c:f>
              <c:strCache>
                <c:ptCount val="6"/>
                <c:pt idx="0">
                  <c:v>Safety Helper Family</c:v>
                </c:pt>
                <c:pt idx="1">
                  <c:v>Kids Helpline</c:v>
                </c:pt>
                <c:pt idx="2">
                  <c:v>000 - Emergency</c:v>
                </c:pt>
                <c:pt idx="3">
                  <c:v>A friend</c:v>
                </c:pt>
                <c:pt idx="4">
                  <c:v>No one</c:v>
                </c:pt>
                <c:pt idx="5">
                  <c:v>Safety Helper - Teacher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A3-4B2F-AC47-789E8A410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340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105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32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MF_PPT_DMF_Logo_Covers_1024x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MF_PPT_RED_Sky_Background_1024px_w_foot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865467"/>
            <a:ext cx="13004800" cy="888133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DMF_PPT_RED_Sky_Background_1024px_w_ful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3476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11181702" y="7949266"/>
            <a:ext cx="1537996" cy="16020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MF_PPT_DMF_Background_1024x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MF_PPT_RED_Sky_Background_1024px_w_header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004800" cy="1953892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DMF_PPT_RED_Sky_Background_1024px_w_footer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8865467"/>
            <a:ext cx="13004800" cy="888133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1701" y="7949266"/>
            <a:ext cx="1537997" cy="1602068"/>
          </a:xfrm>
          <a:prstGeom prst="rect">
            <a:avLst/>
          </a:prstGeom>
          <a:ln w="3175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ctr" defTabSz="584200">
        <a:defRPr sz="78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78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78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78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78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78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78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78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7800">
          <a:latin typeface="+mn-lt"/>
          <a:ea typeface="+mn-ea"/>
          <a:cs typeface="+mn-cs"/>
          <a:sym typeface="Helvetica Light"/>
        </a:defRPr>
      </a:lvl9pPr>
    </p:titleStyle>
    <p:bodyStyle>
      <a:lvl1pPr marL="4198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1pPr>
      <a:lvl2pPr marL="8643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2pPr>
      <a:lvl3pPr marL="13088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3pPr>
      <a:lvl4pPr marL="17533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4pPr>
      <a:lvl5pPr marL="21978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5pPr>
      <a:lvl6pPr marL="26423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6pPr>
      <a:lvl7pPr marL="30868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7pPr>
      <a:lvl8pPr marL="35313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8pPr>
      <a:lvl9pPr marL="3975805" indent="-419805" defTabSz="584200">
        <a:spcBef>
          <a:spcPts val="4200"/>
        </a:spcBef>
        <a:buSzPct val="75000"/>
        <a:buChar char="•"/>
        <a:defRPr sz="34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anielmorcombe.com.au/wp-content/uploads/2020/12/SafeBedrooms_Family_technology_agreement_EXAMPL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fety.gov.au/kid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MF_PPT_DMF_Logo_Covers_1024x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4F56A4-38FF-49E6-B70A-6B17D7B2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96608"/>
              </p:ext>
            </p:extLst>
          </p:nvPr>
        </p:nvGraphicFramePr>
        <p:xfrm>
          <a:off x="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245877-7267-482C-9C29-7CEA5917B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774171"/>
              </p:ext>
            </p:extLst>
          </p:nvPr>
        </p:nvGraphicFramePr>
        <p:xfrm>
          <a:off x="403860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DDFE04-EEB2-4BF8-B802-AA450FE20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112343"/>
              </p:ext>
            </p:extLst>
          </p:nvPr>
        </p:nvGraphicFramePr>
        <p:xfrm>
          <a:off x="807720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E177676-36EA-4848-B50B-66C676E0A038}"/>
              </a:ext>
            </a:extLst>
          </p:cNvPr>
          <p:cNvSpPr txBox="1"/>
          <p:nvPr/>
        </p:nvSpPr>
        <p:spPr>
          <a:xfrm>
            <a:off x="982133" y="3169527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4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9C034-DBD7-4CF4-9521-CAE8E09E3A14}"/>
              </a:ext>
            </a:extLst>
          </p:cNvPr>
          <p:cNvSpPr txBox="1"/>
          <p:nvPr/>
        </p:nvSpPr>
        <p:spPr>
          <a:xfrm>
            <a:off x="5020733" y="3169527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5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91A4C3-CF66-4614-BD89-EEF99CFBF0ED}"/>
              </a:ext>
            </a:extLst>
          </p:cNvPr>
          <p:cNvSpPr txBox="1"/>
          <p:nvPr/>
        </p:nvSpPr>
        <p:spPr>
          <a:xfrm>
            <a:off x="9059333" y="3169526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6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14836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4F56A4-38FF-49E6-B70A-6B17D7B2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870958"/>
              </p:ext>
            </p:extLst>
          </p:nvPr>
        </p:nvGraphicFramePr>
        <p:xfrm>
          <a:off x="-1" y="3866400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245877-7267-482C-9C29-7CEA5917B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910415"/>
              </p:ext>
            </p:extLst>
          </p:nvPr>
        </p:nvGraphicFramePr>
        <p:xfrm>
          <a:off x="403860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DDFE04-EEB2-4BF8-B802-AA450FE20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08824"/>
              </p:ext>
            </p:extLst>
          </p:nvPr>
        </p:nvGraphicFramePr>
        <p:xfrm>
          <a:off x="807720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A1F4A0-B8C3-4FC8-8C0A-0CC5122DB1C9}"/>
              </a:ext>
            </a:extLst>
          </p:cNvPr>
          <p:cNvSpPr txBox="1"/>
          <p:nvPr/>
        </p:nvSpPr>
        <p:spPr>
          <a:xfrm>
            <a:off x="982133" y="3169527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4DE78-F42A-4355-9360-87CE249D6C23}"/>
              </a:ext>
            </a:extLst>
          </p:cNvPr>
          <p:cNvSpPr txBox="1"/>
          <p:nvPr/>
        </p:nvSpPr>
        <p:spPr>
          <a:xfrm>
            <a:off x="5020733" y="3169527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310BF-BF74-436C-8093-8F85624FB083}"/>
              </a:ext>
            </a:extLst>
          </p:cNvPr>
          <p:cNvSpPr txBox="1"/>
          <p:nvPr/>
        </p:nvSpPr>
        <p:spPr>
          <a:xfrm>
            <a:off x="9059333" y="3169526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9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44958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idx="4294967295"/>
          </p:nvPr>
        </p:nvSpPr>
        <p:spPr>
          <a:xfrm>
            <a:off x="247" y="-14188"/>
            <a:ext cx="13004305" cy="19753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Report!</a:t>
            </a:r>
            <a:endParaRPr sz="7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31"/>
          <p:cNvSpPr>
            <a:spLocks noGrp="1"/>
          </p:cNvSpPr>
          <p:nvPr>
            <p:ph type="body" idx="4294967295"/>
          </p:nvPr>
        </p:nvSpPr>
        <p:spPr>
          <a:xfrm>
            <a:off x="592667" y="2603499"/>
            <a:ext cx="11459634" cy="51011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5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organisations that exist to provide extra support to kids and their safety helpers when they need help solving a problem.  </a:t>
            </a:r>
            <a:endParaRPr lang="en-AU" sz="5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Charlie and his mum are wanting to find a family technology agreement to use.  They search online and find the Daniel Morcombe Foundation Website, which has a family technology agreement.  </a:t>
            </a:r>
            <a:r>
              <a:rPr lang="en-AU" sz="4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Family Technology Agreement</a:t>
            </a:r>
            <a:endParaRPr lang="en-AU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7395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896111">
              <a:spcBef>
                <a:spcPts val="0"/>
              </a:spcBef>
              <a:buSzTx/>
              <a:buNone/>
              <a:defRPr sz="1800"/>
            </a:pPr>
            <a:br>
              <a:rPr lang="en-US" sz="3920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392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 descr="A close up of a steering wheel&#10;&#10;Description automatically generated with low confidence">
            <a:extLst>
              <a:ext uri="{FF2B5EF4-FFF2-40B4-BE49-F238E27FC236}">
                <a16:creationId xmlns:a16="http://schemas.microsoft.com/office/drawing/2014/main" id="{7F638E79-5E27-491E-AADC-CF54A91B3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8" y="6181222"/>
            <a:ext cx="2725052" cy="25176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DE6DE5-EBCA-49B3-B5E4-7B1097E58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6" y="2647155"/>
            <a:ext cx="3896269" cy="3781953"/>
          </a:xfrm>
          <a:prstGeom prst="rect">
            <a:avLst/>
          </a:prstGeom>
        </p:spPr>
      </p:pic>
      <p:sp>
        <p:nvSpPr>
          <p:cNvPr id="4" name="Text Box 24">
            <a:extLst>
              <a:ext uri="{FF2B5EF4-FFF2-40B4-BE49-F238E27FC236}">
                <a16:creationId xmlns:a16="http://schemas.microsoft.com/office/drawing/2014/main" id="{73B3D61F-6D51-4F9D-970F-3F35997507ED}"/>
              </a:ext>
            </a:extLst>
          </p:cNvPr>
          <p:cNvSpPr txBox="1"/>
          <p:nvPr/>
        </p:nvSpPr>
        <p:spPr>
          <a:xfrm>
            <a:off x="4284935" y="2477821"/>
            <a:ext cx="8132763" cy="526071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safety network Activity</a:t>
            </a:r>
          </a:p>
          <a:p>
            <a:pPr marL="541338" lvl="1" indent="-541338" algn="l">
              <a:lnSpc>
                <a:spcPct val="107000"/>
              </a:lnSpc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	List your safety helpers. They must be adults and should include someone who lives at home, males and females, as well as people who live outside the home.</a:t>
            </a:r>
          </a:p>
          <a:p>
            <a:pPr marL="541338" lvl="0" algn="l">
              <a:lnSpc>
                <a:spcPct val="107000"/>
              </a:lnSpc>
            </a:pPr>
            <a:r>
              <a:rPr lang="en-AU" sz="2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Suggestions: </a:t>
            </a:r>
            <a:r>
              <a:rPr lang="en-AU" sz="2800" i="1" dirty="0">
                <a:solidFill>
                  <a:srgbClr val="8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Mum, Dad, Carer, Grandparent, Uncle, Teacher, Principal, Friend of Mum or Dad, Police</a:t>
            </a:r>
            <a:endParaRPr lang="en-A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1338" lvl="0" indent="-541338" algn="l">
              <a:lnSpc>
                <a:spcPct val="107000"/>
              </a:lnSpc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Colour in and cut out your hand.</a:t>
            </a:r>
          </a:p>
          <a:p>
            <a:pPr marL="541338" lvl="0" indent="-541338" algn="l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Take home and show the adults on your list.</a:t>
            </a:r>
          </a:p>
        </p:txBody>
      </p:sp>
    </p:spTree>
    <p:extLst>
      <p:ext uri="{BB962C8B-B14F-4D97-AF65-F5344CB8AC3E}">
        <p14:creationId xmlns:p14="http://schemas.microsoft.com/office/powerpoint/2010/main" val="15961760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5CE588-838D-4DA0-B3D1-B2452936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8657"/>
              </p:ext>
            </p:extLst>
          </p:nvPr>
        </p:nvGraphicFramePr>
        <p:xfrm>
          <a:off x="948266" y="2810932"/>
          <a:ext cx="10786532" cy="50630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6550">
                  <a:extLst>
                    <a:ext uri="{9D8B030D-6E8A-4147-A177-3AD203B41FA5}">
                      <a16:colId xmlns:a16="http://schemas.microsoft.com/office/drawing/2014/main" val="2542519981"/>
                    </a:ext>
                  </a:extLst>
                </a:gridCol>
                <a:gridCol w="2878885">
                  <a:extLst>
                    <a:ext uri="{9D8B030D-6E8A-4147-A177-3AD203B41FA5}">
                      <a16:colId xmlns:a16="http://schemas.microsoft.com/office/drawing/2014/main" val="33259117"/>
                    </a:ext>
                  </a:extLst>
                </a:gridCol>
                <a:gridCol w="2881689">
                  <a:extLst>
                    <a:ext uri="{9D8B030D-6E8A-4147-A177-3AD203B41FA5}">
                      <a16:colId xmlns:a16="http://schemas.microsoft.com/office/drawing/2014/main" val="951947442"/>
                    </a:ext>
                  </a:extLst>
                </a:gridCol>
                <a:gridCol w="3039408">
                  <a:extLst>
                    <a:ext uri="{9D8B030D-6E8A-4147-A177-3AD203B41FA5}">
                      <a16:colId xmlns:a16="http://schemas.microsoft.com/office/drawing/2014/main" val="1486458792"/>
                    </a:ext>
                  </a:extLst>
                </a:gridCol>
              </a:tblGrid>
              <a:tr h="884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service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do kids contact them?  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can they help with?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are they the best support to contact? 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091"/>
                  </a:ext>
                </a:extLst>
              </a:tr>
              <a:tr h="6380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eSafety Commissioner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Kids | eSafety Commissioner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bullying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 information about things that worry kids online. 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eSafety can give kids help and advice if they are being bullied online.  They can also help take down any embarrassing material.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129517"/>
                  </a:ext>
                </a:extLst>
              </a:tr>
              <a:tr h="884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586141"/>
                  </a:ext>
                </a:extLst>
              </a:tr>
              <a:tr h="884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750187"/>
                  </a:ext>
                </a:extLst>
              </a:tr>
              <a:tr h="884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59988"/>
                  </a:ext>
                </a:extLst>
              </a:tr>
              <a:tr h="884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1301748"/>
                  </a:ext>
                </a:extLst>
              </a:tr>
            </a:tbl>
          </a:graphicData>
        </a:graphic>
      </p:graphicFrame>
      <p:sp>
        <p:nvSpPr>
          <p:cNvPr id="6" name="Shape 30">
            <a:extLst>
              <a:ext uri="{FF2B5EF4-FFF2-40B4-BE49-F238E27FC236}">
                <a16:creationId xmlns:a16="http://schemas.microsoft.com/office/drawing/2014/main" id="{9B911E86-C932-4DA3-BAEE-2F1848D22DCD}"/>
              </a:ext>
            </a:extLst>
          </p:cNvPr>
          <p:cNvSpPr txBox="1">
            <a:spLocks/>
          </p:cNvSpPr>
          <p:nvPr/>
        </p:nvSpPr>
        <p:spPr>
          <a:xfrm>
            <a:off x="247" y="-14188"/>
            <a:ext cx="13004305" cy="19753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800"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  <a:lvl2pPr indent="2286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78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kids find help?</a:t>
            </a:r>
          </a:p>
        </p:txBody>
      </p:sp>
    </p:spTree>
    <p:extLst>
      <p:ext uri="{BB962C8B-B14F-4D97-AF65-F5344CB8AC3E}">
        <p14:creationId xmlns:p14="http://schemas.microsoft.com/office/powerpoint/2010/main" val="15442466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247" y="4268897"/>
            <a:ext cx="13004305" cy="34764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9000"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4" name="Shape 34"/>
          <p:cNvSpPr/>
          <p:nvPr/>
        </p:nvSpPr>
        <p:spPr>
          <a:xfrm>
            <a:off x="247" y="7186711"/>
            <a:ext cx="13004305" cy="34764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500"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DanielMorcombe.com.au</a:t>
            </a:r>
          </a:p>
        </p:txBody>
      </p:sp>
      <p:pic>
        <p:nvPicPr>
          <p:cNvPr id="35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3889490" y="2638436"/>
            <a:ext cx="5225820" cy="224152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961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AU" sz="7800" b="1" dirty="0">
                <a:solidFill>
                  <a:srgbClr val="FFFFFF"/>
                </a:solidFill>
                <a:latin typeface="Arial" panose="020B0604020202020204" pitchFamily="34" charset="0"/>
                <a:ea typeface="Museo 700"/>
                <a:cs typeface="Arial" panose="020B0604020202020204" pitchFamily="34" charset="0"/>
                <a:sym typeface="Museo 700"/>
              </a:rPr>
              <a:t>Recognise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F9BB5-332D-44E3-B3FD-6C1BAB2E0D6E}"/>
              </a:ext>
            </a:extLst>
          </p:cNvPr>
          <p:cNvSpPr txBox="1"/>
          <p:nvPr/>
        </p:nvSpPr>
        <p:spPr>
          <a:xfrm>
            <a:off x="851344" y="4125820"/>
            <a:ext cx="11302110" cy="114903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The first step in seeking help is RECOGNISING when we need to seek help. </a:t>
            </a:r>
            <a:endParaRPr kumimoji="0" lang="en-AU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961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AU" sz="7800" b="1" dirty="0">
                <a:solidFill>
                  <a:srgbClr val="FFFFFF"/>
                </a:solidFill>
                <a:latin typeface="Arial" panose="020B0604020202020204" pitchFamily="34" charset="0"/>
                <a:ea typeface="Museo 700"/>
                <a:cs typeface="Arial" panose="020B0604020202020204" pitchFamily="34" charset="0"/>
                <a:sym typeface="Museo 700"/>
              </a:rPr>
              <a:t>Recognise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F9BB5-332D-44E3-B3FD-6C1BAB2E0D6E}"/>
              </a:ext>
            </a:extLst>
          </p:cNvPr>
          <p:cNvSpPr txBox="1"/>
          <p:nvPr/>
        </p:nvSpPr>
        <p:spPr>
          <a:xfrm>
            <a:off x="1346201" y="2681196"/>
            <a:ext cx="3877733" cy="111825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afe</a:t>
            </a:r>
            <a:endParaRPr kumimoji="0" lang="en-AU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23A1C85-68C4-46AE-B28D-D8DA1DE3B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5" y="4236242"/>
            <a:ext cx="3724404" cy="3107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D4DE54-6BF0-4C52-A5F1-BF35A1208960}"/>
              </a:ext>
            </a:extLst>
          </p:cNvPr>
          <p:cNvSpPr txBox="1"/>
          <p:nvPr/>
        </p:nvSpPr>
        <p:spPr>
          <a:xfrm>
            <a:off x="7315520" y="2681196"/>
            <a:ext cx="3877733" cy="111825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unsafe</a:t>
            </a:r>
            <a:endParaRPr kumimoji="0" lang="en-AU" sz="6600" b="0" i="0" u="none" strike="noStrike" cap="none" spc="0" normalizeH="0" baseline="0" dirty="0">
              <a:ln>
                <a:noFill/>
              </a:ln>
              <a:solidFill>
                <a:srgbClr val="ED1C24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39B643E-A14A-491A-8D8E-DD64B6F1B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74" y="3799451"/>
            <a:ext cx="4808425" cy="37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3004800" cy="1949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AU" sz="7800" b="1" dirty="0">
                <a:solidFill>
                  <a:srgbClr val="FFFFFF"/>
                </a:solidFill>
                <a:latin typeface="Arial" panose="020B0604020202020204" pitchFamily="34" charset="0"/>
                <a:ea typeface="Museo 700"/>
                <a:cs typeface="Arial" panose="020B0604020202020204" pitchFamily="34" charset="0"/>
                <a:sym typeface="Museo 700"/>
              </a:rPr>
              <a:t>Recognise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F9BB5-332D-44E3-B3FD-6C1BAB2E0D6E}"/>
              </a:ext>
            </a:extLst>
          </p:cNvPr>
          <p:cNvSpPr txBox="1"/>
          <p:nvPr/>
        </p:nvSpPr>
        <p:spPr>
          <a:xfrm>
            <a:off x="6316135" y="2682000"/>
            <a:ext cx="6688665" cy="111825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seeking</a:t>
            </a:r>
            <a:endParaRPr kumimoji="0" lang="en-AU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0D90-6E9A-40B9-88B0-68A1ED9B9ED3}"/>
              </a:ext>
            </a:extLst>
          </p:cNvPr>
          <p:cNvSpPr txBox="1"/>
          <p:nvPr/>
        </p:nvSpPr>
        <p:spPr>
          <a:xfrm>
            <a:off x="1175880" y="2682000"/>
            <a:ext cx="4278175" cy="111825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body clues</a:t>
            </a:r>
            <a:endParaRPr kumimoji="0" lang="en-AU" sz="6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811042C-4C55-473D-B684-2C02FD1B6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71" y="4256583"/>
            <a:ext cx="3362791" cy="3106800"/>
          </a:xfrm>
          <a:prstGeom prst="rect">
            <a:avLst/>
          </a:prstGeom>
        </p:spPr>
      </p:pic>
      <p:pic>
        <p:nvPicPr>
          <p:cNvPr id="14" name="Picture 13" descr="A picture containing text, dark, silhouette, night sky&#10;&#10;Description automatically generated">
            <a:extLst>
              <a:ext uri="{FF2B5EF4-FFF2-40B4-BE49-F238E27FC236}">
                <a16:creationId xmlns:a16="http://schemas.microsoft.com/office/drawing/2014/main" id="{589C3106-4C1F-40BC-9D79-AA3775547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58" y="4103886"/>
            <a:ext cx="1474881" cy="1474881"/>
          </a:xfrm>
          <a:prstGeom prst="rect">
            <a:avLst/>
          </a:prstGeom>
        </p:spPr>
      </p:pic>
      <p:pic>
        <p:nvPicPr>
          <p:cNvPr id="16" name="Picture 15" descr="A picture containing text, light, red, traffic&#10;&#10;Description automatically generated">
            <a:extLst>
              <a:ext uri="{FF2B5EF4-FFF2-40B4-BE49-F238E27FC236}">
                <a16:creationId xmlns:a16="http://schemas.microsoft.com/office/drawing/2014/main" id="{88E65AB1-44C4-4466-B3F5-87255A42D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30" y="4115919"/>
            <a:ext cx="1474881" cy="1474881"/>
          </a:xfrm>
          <a:prstGeom prst="rect">
            <a:avLst/>
          </a:prstGeom>
        </p:spPr>
      </p:pic>
      <p:pic>
        <p:nvPicPr>
          <p:cNvPr id="18" name="Picture 17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400D3EA9-07CD-4322-9013-4F39F143A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58" y="5831430"/>
            <a:ext cx="1443600" cy="1443600"/>
          </a:xfrm>
          <a:prstGeom prst="rect">
            <a:avLst/>
          </a:prstGeom>
        </p:spPr>
      </p:pic>
      <p:pic>
        <p:nvPicPr>
          <p:cNvPr id="21" name="Picture 20" descr="A picture containing text, control panel&#10;&#10;Description automatically generated">
            <a:extLst>
              <a:ext uri="{FF2B5EF4-FFF2-40B4-BE49-F238E27FC236}">
                <a16:creationId xmlns:a16="http://schemas.microsoft.com/office/drawing/2014/main" id="{6B8ABB47-EB2E-4469-9A1A-17F1281C7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30" y="5831430"/>
            <a:ext cx="144360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247" y="-14188"/>
            <a:ext cx="13004305" cy="19994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sz="7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body" idx="4294967295"/>
          </p:nvPr>
        </p:nvSpPr>
        <p:spPr>
          <a:xfrm>
            <a:off x="952499" y="2603499"/>
            <a:ext cx="11488154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41338" lvl="0" indent="-541338" defTabSz="914400">
              <a:spcBef>
                <a:spcPts val="0"/>
              </a:spcBef>
              <a:buSzTx/>
              <a:buNone/>
              <a:defRPr sz="1800"/>
            </a:pPr>
            <a:r>
              <a:rPr sz="4000" dirty="0">
                <a:solidFill>
                  <a:srgbClr val="FF2600"/>
                </a:solidFill>
                <a:latin typeface="Arial" panose="020B0604020202020204" pitchFamily="34" charset="0"/>
                <a:ea typeface="Museo 700"/>
                <a:cs typeface="Arial" panose="020B0604020202020204" pitchFamily="34" charset="0"/>
                <a:sym typeface="Museo 700"/>
              </a:rPr>
              <a:t>1.</a:t>
            </a:r>
            <a:r>
              <a:rPr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What are some situations where children      might need to seek help from an adult? </a:t>
            </a:r>
          </a:p>
          <a:p>
            <a:pPr marL="541338" lvl="0" indent="-541338" defTabSz="914400">
              <a:spcBef>
                <a:spcPts val="0"/>
              </a:spcBef>
              <a:buSzTx/>
              <a:buNone/>
              <a:defRPr sz="1800"/>
            </a:pPr>
            <a:r>
              <a:rPr sz="4000" dirty="0">
                <a:solidFill>
                  <a:srgbClr val="FF2600"/>
                </a:solidFill>
                <a:latin typeface="Arial" panose="020B0604020202020204" pitchFamily="34" charset="0"/>
                <a:ea typeface="Museo 700"/>
                <a:cs typeface="Arial" panose="020B0604020202020204" pitchFamily="34" charset="0"/>
                <a:sym typeface="Museo 700"/>
              </a:rPr>
              <a:t>2.</a:t>
            </a:r>
            <a:r>
              <a:rPr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What are body clues?</a:t>
            </a:r>
          </a:p>
          <a:p>
            <a:pPr marL="541338" lvl="0" indent="-541338" defTabSz="914400">
              <a:spcBef>
                <a:spcPts val="0"/>
              </a:spcBef>
              <a:buSzTx/>
              <a:buNone/>
              <a:defRPr sz="1800"/>
            </a:pPr>
            <a:r>
              <a:rPr sz="4000" dirty="0">
                <a:solidFill>
                  <a:srgbClr val="FF2600"/>
                </a:solidFill>
                <a:latin typeface="Arial" panose="020B0604020202020204" pitchFamily="34" charset="0"/>
                <a:ea typeface="Museo 700"/>
                <a:cs typeface="Arial" panose="020B0604020202020204" pitchFamily="34" charset="0"/>
                <a:sym typeface="Museo 700"/>
              </a:rPr>
              <a:t>3.</a:t>
            </a:r>
            <a:r>
              <a:rPr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Are there any situations where a child may not notice their body clues? </a:t>
            </a:r>
          </a:p>
          <a:p>
            <a:pPr marL="541338" lvl="0" indent="-541338" defTabSz="914400">
              <a:spcBef>
                <a:spcPts val="0"/>
              </a:spcBef>
              <a:buSzTx/>
              <a:buNone/>
              <a:defRPr sz="1800"/>
            </a:pPr>
            <a:r>
              <a:rPr sz="4000" dirty="0">
                <a:solidFill>
                  <a:srgbClr val="FF2600"/>
                </a:solidFill>
                <a:latin typeface="Arial" panose="020B0604020202020204" pitchFamily="34" charset="0"/>
                <a:ea typeface="Museo 700"/>
                <a:cs typeface="Arial" panose="020B0604020202020204" pitchFamily="34" charset="0"/>
                <a:sym typeface="Museo 700"/>
              </a:rPr>
              <a:t>4.</a:t>
            </a:r>
            <a:r>
              <a:rPr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Why do you think some children may choose to ignore their body clues?</a:t>
            </a:r>
          </a:p>
        </p:txBody>
      </p:sp>
    </p:spTree>
    <p:extLst>
      <p:ext uri="{BB962C8B-B14F-4D97-AF65-F5344CB8AC3E}">
        <p14:creationId xmlns:p14="http://schemas.microsoft.com/office/powerpoint/2010/main" val="3036809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247" y="-14189"/>
            <a:ext cx="13004305" cy="2011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sz="7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body" idx="4294967295"/>
          </p:nvPr>
        </p:nvSpPr>
        <p:spPr>
          <a:xfrm>
            <a:off x="954000" y="2602800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/>
          <a:p>
            <a:pPr marL="541338" indent="-541338" defTabSz="914400">
              <a:spcBef>
                <a:spcPts val="0"/>
              </a:spcBef>
              <a:buClr>
                <a:srgbClr val="ED1C24"/>
              </a:buClr>
              <a:buSzTx/>
              <a:buFont typeface="Arial" panose="020B0604020202020204" pitchFamily="34" charset="0"/>
              <a:buChar char="•"/>
              <a:defRPr sz="1800"/>
            </a:pPr>
            <a:r>
              <a:rPr lang="en-US"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What are body clues?</a:t>
            </a:r>
          </a:p>
          <a:p>
            <a:pPr marL="541338" indent="-541338" defTabSz="914400">
              <a:spcBef>
                <a:spcPts val="0"/>
              </a:spcBef>
              <a:buClr>
                <a:srgbClr val="ED1C24"/>
              </a:buClr>
              <a:buSzTx/>
              <a:buFont typeface="Arial" panose="020B0604020202020204" pitchFamily="34" charset="0"/>
              <a:buChar char="•"/>
              <a:defRPr sz="1800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Museo 700"/>
              </a:rPr>
              <a:t>When might children not notice body clues?</a:t>
            </a:r>
          </a:p>
          <a:p>
            <a:pPr marL="541338" indent="-541338" defTabSz="914400">
              <a:spcBef>
                <a:spcPts val="0"/>
              </a:spcBef>
              <a:buClr>
                <a:srgbClr val="ED1C24"/>
              </a:buClr>
              <a:buSzTx/>
              <a:buFont typeface="Arial" panose="020B0604020202020204" pitchFamily="34" charset="0"/>
              <a:buChar char="•"/>
              <a:defRPr sz="1800"/>
            </a:pPr>
            <a:r>
              <a:rPr lang="en-US"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When might children not be able to react to their body clues?</a:t>
            </a:r>
          </a:p>
          <a:p>
            <a:pPr marL="541338" indent="-541338" defTabSz="914400">
              <a:spcBef>
                <a:spcPts val="0"/>
              </a:spcBef>
              <a:buClr>
                <a:srgbClr val="ED1C24"/>
              </a:buClr>
              <a:buSzTx/>
              <a:buFont typeface="Arial" panose="020B0604020202020204" pitchFamily="34" charset="0"/>
              <a:buChar char="•"/>
              <a:defRPr sz="1800"/>
            </a:pPr>
            <a:r>
              <a:rPr lang="en-US" sz="4000" dirty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When might children choose not to react to their body clues? </a:t>
            </a:r>
          </a:p>
          <a:p>
            <a:pPr marL="541338" indent="-541338" defTabSz="914400">
              <a:spcBef>
                <a:spcPts val="0"/>
              </a:spcBef>
              <a:buClr>
                <a:srgbClr val="ED1C24"/>
              </a:buClr>
              <a:buSzTx/>
              <a:buFont typeface="Arial" panose="020B0604020202020204" pitchFamily="34" charset="0"/>
              <a:buChar char="•"/>
              <a:defRPr sz="1800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How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 can a person tell if someone else is feeling unsafe?  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7529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247" y="-14189"/>
            <a:ext cx="13004305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8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8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97EC5-EC9E-4E95-90F6-ED8F7C023B36}"/>
              </a:ext>
            </a:extLst>
          </p:cNvPr>
          <p:cNvSpPr txBox="1"/>
          <p:nvPr/>
        </p:nvSpPr>
        <p:spPr>
          <a:xfrm>
            <a:off x="4154674" y="7224290"/>
            <a:ext cx="4695447" cy="1456809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endParaRPr kumimoji="0" lang="en-AU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F0B7305-ECAF-43EE-AE5B-AFAF77EF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55" y="2334470"/>
            <a:ext cx="4085689" cy="4889820"/>
          </a:xfrm>
          <a:prstGeom prst="rect">
            <a:avLst/>
          </a:prstGeom>
        </p:spPr>
      </p:pic>
      <p:pic>
        <p:nvPicPr>
          <p:cNvPr id="7" name="Picture 6" descr="A picture containing text, dark, silhouette, night sky&#10;&#10;Description automatically generated">
            <a:extLst>
              <a:ext uri="{FF2B5EF4-FFF2-40B4-BE49-F238E27FC236}">
                <a16:creationId xmlns:a16="http://schemas.microsoft.com/office/drawing/2014/main" id="{678AF14C-69BF-48C4-8440-0EE0AF4B1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9" y="2472229"/>
            <a:ext cx="1474881" cy="1474881"/>
          </a:xfrm>
          <a:prstGeom prst="rect">
            <a:avLst/>
          </a:prstGeom>
        </p:spPr>
      </p:pic>
      <p:pic>
        <p:nvPicPr>
          <p:cNvPr id="8" name="Picture 7" descr="A picture containing text, light, red, traffic&#10;&#10;Description automatically generated">
            <a:extLst>
              <a:ext uri="{FF2B5EF4-FFF2-40B4-BE49-F238E27FC236}">
                <a16:creationId xmlns:a16="http://schemas.microsoft.com/office/drawing/2014/main" id="{ADAE2E98-F365-446B-8C23-6D96351ED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67" y="2482197"/>
            <a:ext cx="1474881" cy="1474881"/>
          </a:xfrm>
          <a:prstGeom prst="rect">
            <a:avLst/>
          </a:prstGeom>
        </p:spPr>
      </p:pic>
      <p:pic>
        <p:nvPicPr>
          <p:cNvPr id="9" name="Picture 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95E7E4E0-7444-4C83-87E2-7A8B067E0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9" y="6368811"/>
            <a:ext cx="1443600" cy="1443600"/>
          </a:xfrm>
          <a:prstGeom prst="rect">
            <a:avLst/>
          </a:prstGeom>
        </p:spPr>
      </p:pic>
      <p:pic>
        <p:nvPicPr>
          <p:cNvPr id="10" name="Picture 9" descr="A picture containing text, control panel&#10;&#10;Description automatically generated">
            <a:extLst>
              <a:ext uri="{FF2B5EF4-FFF2-40B4-BE49-F238E27FC236}">
                <a16:creationId xmlns:a16="http://schemas.microsoft.com/office/drawing/2014/main" id="{9FAB38FC-8B8C-496D-8150-B650B7F18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606" y="6368811"/>
            <a:ext cx="144360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19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247" y="-14189"/>
            <a:ext cx="13004305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FFFFFF"/>
                </a:solidFill>
                <a:latin typeface="Museo 700"/>
                <a:ea typeface="Museo 700"/>
                <a:cs typeface="Museo 700"/>
                <a:sym typeface="Museo 70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8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8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97EC5-EC9E-4E95-90F6-ED8F7C023B36}"/>
              </a:ext>
            </a:extLst>
          </p:cNvPr>
          <p:cNvSpPr txBox="1"/>
          <p:nvPr/>
        </p:nvSpPr>
        <p:spPr>
          <a:xfrm>
            <a:off x="4154674" y="7224290"/>
            <a:ext cx="4695447" cy="1456809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</a:t>
            </a:r>
            <a:endParaRPr kumimoji="0" lang="en-AU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7" name="Picture 6" descr="A picture containing text, dark, silhouette, night sky&#10;&#10;Description automatically generated">
            <a:extLst>
              <a:ext uri="{FF2B5EF4-FFF2-40B4-BE49-F238E27FC236}">
                <a16:creationId xmlns:a16="http://schemas.microsoft.com/office/drawing/2014/main" id="{678AF14C-69BF-48C4-8440-0EE0AF4B1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9" y="2472229"/>
            <a:ext cx="1474881" cy="1474881"/>
          </a:xfrm>
          <a:prstGeom prst="rect">
            <a:avLst/>
          </a:prstGeom>
        </p:spPr>
      </p:pic>
      <p:pic>
        <p:nvPicPr>
          <p:cNvPr id="8" name="Picture 7" descr="A picture containing text, light, red, traffic&#10;&#10;Description automatically generated">
            <a:extLst>
              <a:ext uri="{FF2B5EF4-FFF2-40B4-BE49-F238E27FC236}">
                <a16:creationId xmlns:a16="http://schemas.microsoft.com/office/drawing/2014/main" id="{ADAE2E98-F365-446B-8C23-6D96351E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67" y="2482197"/>
            <a:ext cx="1474881" cy="1474881"/>
          </a:xfrm>
          <a:prstGeom prst="rect">
            <a:avLst/>
          </a:prstGeom>
        </p:spPr>
      </p:pic>
      <p:pic>
        <p:nvPicPr>
          <p:cNvPr id="9" name="Picture 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95E7E4E0-7444-4C83-87E2-7A8B067E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9" y="6368811"/>
            <a:ext cx="1443600" cy="1443600"/>
          </a:xfrm>
          <a:prstGeom prst="rect">
            <a:avLst/>
          </a:prstGeom>
        </p:spPr>
      </p:pic>
      <p:pic>
        <p:nvPicPr>
          <p:cNvPr id="10" name="Picture 9" descr="A picture containing text, control panel&#10;&#10;Description automatically generated">
            <a:extLst>
              <a:ext uri="{FF2B5EF4-FFF2-40B4-BE49-F238E27FC236}">
                <a16:creationId xmlns:a16="http://schemas.microsoft.com/office/drawing/2014/main" id="{9FAB38FC-8B8C-496D-8150-B650B7F18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606" y="6368811"/>
            <a:ext cx="1443600" cy="14436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516C1F-36D2-4A88-9DE1-67A780C1D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37" y="1849064"/>
            <a:ext cx="5305926" cy="56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12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4F56A4-38FF-49E6-B70A-6B17D7B2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209025"/>
              </p:ext>
            </p:extLst>
          </p:nvPr>
        </p:nvGraphicFramePr>
        <p:xfrm>
          <a:off x="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245877-7267-482C-9C29-7CEA5917B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763"/>
              </p:ext>
            </p:extLst>
          </p:nvPr>
        </p:nvGraphicFramePr>
        <p:xfrm>
          <a:off x="403860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DDFE04-EEB2-4BF8-B802-AA450FE20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070807"/>
              </p:ext>
            </p:extLst>
          </p:nvPr>
        </p:nvGraphicFramePr>
        <p:xfrm>
          <a:off x="8077200" y="3866444"/>
          <a:ext cx="4656667" cy="38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28B8D3-DD06-48AC-885E-6DC0AC4B3F2D}"/>
              </a:ext>
            </a:extLst>
          </p:cNvPr>
          <p:cNvSpPr txBox="1"/>
          <p:nvPr/>
        </p:nvSpPr>
        <p:spPr>
          <a:xfrm>
            <a:off x="982133" y="3169527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1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C7FA8-1FCE-4046-AA83-A72C4A19355E}"/>
              </a:ext>
            </a:extLst>
          </p:cNvPr>
          <p:cNvSpPr txBox="1"/>
          <p:nvPr/>
        </p:nvSpPr>
        <p:spPr>
          <a:xfrm>
            <a:off x="5020733" y="3169527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2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6B54E-3C24-4C24-B88E-EC56EE58C56E}"/>
              </a:ext>
            </a:extLst>
          </p:cNvPr>
          <p:cNvSpPr txBox="1"/>
          <p:nvPr/>
        </p:nvSpPr>
        <p:spPr>
          <a:xfrm>
            <a:off x="9059333" y="3169526"/>
            <a:ext cx="2692400" cy="5642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Situation 3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270324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4F6002909CA45A43FF65F3267F845" ma:contentTypeVersion="6" ma:contentTypeDescription="Create a new document." ma:contentTypeScope="" ma:versionID="9a25df5e66aef0d937e0e15236f06df6">
  <xsd:schema xmlns:xsd="http://www.w3.org/2001/XMLSchema" xmlns:xs="http://www.w3.org/2001/XMLSchema" xmlns:p="http://schemas.microsoft.com/office/2006/metadata/properties" xmlns:ns2="f7749806-f817-4135-b0e9-2d4fd177e5c0" xmlns:ns3="22b765cc-1204-440a-aff3-1a204169cf52" targetNamespace="http://schemas.microsoft.com/office/2006/metadata/properties" ma:root="true" ma:fieldsID="731082906393b0bdc5cf5c859329815a" ns2:_="" ns3:_="">
    <xsd:import namespace="f7749806-f817-4135-b0e9-2d4fd177e5c0"/>
    <xsd:import namespace="22b765cc-1204-440a-aff3-1a204169c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9806-f817-4135-b0e9-2d4fd177e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765cc-1204-440a-aff3-1a204169c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0F97D-4EDD-4752-BC83-8593842EE8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693B5D-76C0-4E7B-9A25-7A810717FD8C}">
  <ds:schemaRefs>
    <ds:schemaRef ds:uri="22b765cc-1204-440a-aff3-1a204169cf52"/>
    <ds:schemaRef ds:uri="f7749806-f817-4135-b0e9-2d4fd177e5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3FC3A9-E23D-4296-9906-A8E66FBB1EED}">
  <ds:schemaRefs>
    <ds:schemaRef ds:uri="22b765cc-1204-440a-aff3-1a204169cf52"/>
    <ds:schemaRef ds:uri="f7749806-f817-4135-b0e9-2d4fd177e5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4366</TotalTime>
  <Words>424</Words>
  <Application>Microsoft Macintosh PowerPoint</Application>
  <PresentationFormat>Custom</PresentationFormat>
  <Paragraphs>89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Helvetica Neue</vt:lpstr>
      <vt:lpstr>Symbol</vt:lpstr>
      <vt:lpstr>White</vt:lpstr>
      <vt:lpstr>PowerPoint Presentation</vt:lpstr>
      <vt:lpstr>Recognise</vt:lpstr>
      <vt:lpstr>Recognise</vt:lpstr>
      <vt:lpstr>Recognise</vt:lpstr>
      <vt:lpstr>Discussion</vt:lpstr>
      <vt:lpstr>Discussion</vt:lpstr>
      <vt:lpstr>ReACTION</vt:lpstr>
      <vt:lpstr>ReACTION</vt:lpstr>
      <vt:lpstr>PowerPoint Presentation</vt:lpstr>
      <vt:lpstr>PowerPoint Presentation</vt:lpstr>
      <vt:lpstr>PowerPoint Presentation</vt:lpstr>
      <vt:lpstr>Report!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</dc:creator>
  <cp:lastModifiedBy>Rebecca Borradale</cp:lastModifiedBy>
  <cp:revision>18</cp:revision>
  <dcterms:modified xsi:type="dcterms:W3CDTF">2021-08-25T01:18:56Z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0x010100EAA4F6002909CA45A43FF65F3267F845</vt:lpwstr>
  </property>
</Properties>
</file>